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sldIdLst>
    <p:sldId id="1125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F18983B-88D6-6278-615F-89112ADA46A7}" v="37" dt="2021-01-14T15:51:27.56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34"/>
    <p:restoredTop sz="96405"/>
  </p:normalViewPr>
  <p:slideViewPr>
    <p:cSldViewPr snapToGrid="0" snapToObjects="1">
      <p:cViewPr varScale="1">
        <p:scale>
          <a:sx n="131" d="100"/>
          <a:sy n="131" d="100"/>
        </p:scale>
        <p:origin x="432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ears(ESO), Rob" userId="3fe0a954-9395-4a51-9636-0f4e7634bdb8" providerId="ADAL" clId="{5B263E4A-7888-A440-9738-6CA77AC9B7CF}"/>
    <pc:docChg chg="custSel modSld">
      <pc:chgData name="Pears(ESO), Rob" userId="3fe0a954-9395-4a51-9636-0f4e7634bdb8" providerId="ADAL" clId="{5B263E4A-7888-A440-9738-6CA77AC9B7CF}" dt="2021-01-05T18:39:26.986" v="33" actId="2084"/>
      <pc:docMkLst>
        <pc:docMk/>
      </pc:docMkLst>
      <pc:sldChg chg="addSp delSp modSp mod">
        <pc:chgData name="Pears(ESO), Rob" userId="3fe0a954-9395-4a51-9636-0f4e7634bdb8" providerId="ADAL" clId="{5B263E4A-7888-A440-9738-6CA77AC9B7CF}" dt="2021-01-05T18:39:26.986" v="33" actId="2084"/>
        <pc:sldMkLst>
          <pc:docMk/>
          <pc:sldMk cId="132798550" sldId="1125"/>
        </pc:sldMkLst>
        <pc:spChg chg="del">
          <ac:chgData name="Pears(ESO), Rob" userId="3fe0a954-9395-4a51-9636-0f4e7634bdb8" providerId="ADAL" clId="{5B263E4A-7888-A440-9738-6CA77AC9B7CF}" dt="2021-01-05T18:38:16.287" v="2" actId="478"/>
          <ac:spMkLst>
            <pc:docMk/>
            <pc:sldMk cId="132798550" sldId="1125"/>
            <ac:spMk id="2" creationId="{0CDA9072-F464-487A-8933-2350A3A6AE34}"/>
          </ac:spMkLst>
        </pc:spChg>
        <pc:spChg chg="add del mod">
          <ac:chgData name="Pears(ESO), Rob" userId="3fe0a954-9395-4a51-9636-0f4e7634bdb8" providerId="ADAL" clId="{5B263E4A-7888-A440-9738-6CA77AC9B7CF}" dt="2021-01-05T18:38:19.283" v="3" actId="478"/>
          <ac:spMkLst>
            <pc:docMk/>
            <pc:sldMk cId="132798550" sldId="1125"/>
            <ac:spMk id="4" creationId="{41E32C8D-24E1-114C-BC33-A55FBABBF3A0}"/>
          </ac:spMkLst>
        </pc:spChg>
        <pc:graphicFrameChg chg="mod modGraphic">
          <ac:chgData name="Pears(ESO), Rob" userId="3fe0a954-9395-4a51-9636-0f4e7634bdb8" providerId="ADAL" clId="{5B263E4A-7888-A440-9738-6CA77AC9B7CF}" dt="2021-01-05T18:39:26.986" v="33" actId="2084"/>
          <ac:graphicFrameMkLst>
            <pc:docMk/>
            <pc:sldMk cId="132798550" sldId="1125"/>
            <ac:graphicFrameMk id="7" creationId="{7BE44EE5-25E9-49FA-BAC5-ED9CA495B1DD}"/>
          </ac:graphicFrameMkLst>
        </pc:graphicFrameChg>
      </pc:sldChg>
    </pc:docChg>
  </pc:docChgLst>
  <pc:docChgLst>
    <pc:chgData name="Pears(ESO), Rob" userId="S::rob.pears@uk.nationalgrid.com::3fe0a954-9395-4a51-9636-0f4e7634bdb8" providerId="AD" clId="Web-{AF18983B-88D6-6278-615F-89112ADA46A7}"/>
    <pc:docChg chg="modSld">
      <pc:chgData name="Pears(ESO), Rob" userId="S::rob.pears@uk.nationalgrid.com::3fe0a954-9395-4a51-9636-0f4e7634bdb8" providerId="AD" clId="Web-{AF18983B-88D6-6278-615F-89112ADA46A7}" dt="2021-01-14T15:51:09.669" v="33"/>
      <pc:docMkLst>
        <pc:docMk/>
      </pc:docMkLst>
      <pc:sldChg chg="modSp">
        <pc:chgData name="Pears(ESO), Rob" userId="S::rob.pears@uk.nationalgrid.com::3fe0a954-9395-4a51-9636-0f4e7634bdb8" providerId="AD" clId="Web-{AF18983B-88D6-6278-615F-89112ADA46A7}" dt="2021-01-14T15:51:09.669" v="33"/>
        <pc:sldMkLst>
          <pc:docMk/>
          <pc:sldMk cId="132798550" sldId="1125"/>
        </pc:sldMkLst>
        <pc:graphicFrameChg chg="mod modGraphic">
          <ac:chgData name="Pears(ESO), Rob" userId="S::rob.pears@uk.nationalgrid.com::3fe0a954-9395-4a51-9636-0f4e7634bdb8" providerId="AD" clId="Web-{AF18983B-88D6-6278-615F-89112ADA46A7}" dt="2021-01-14T15:51:09.669" v="33"/>
          <ac:graphicFrameMkLst>
            <pc:docMk/>
            <pc:sldMk cId="132798550" sldId="1125"/>
            <ac:graphicFrameMk id="7" creationId="{7BE44EE5-25E9-49FA-BAC5-ED9CA495B1DD}"/>
          </ac:graphicFrameMkLst>
        </pc:graphicFrame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FB2CFF-99BB-5E46-94ED-1EA049F2658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AD15E7B-1044-A241-97C6-4C9200208B8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299EAA-A7CC-A646-9C9A-7B2FF52192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9ECC69-2124-9347-ABB0-7F91DAB533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FCC588C-48F7-464D-BF86-CA4FD30E9B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94637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9A1826-A491-234E-ABCE-8297ACE5D8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69C8293-037F-5643-95A2-858C48CFC0C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C66BA5-2E48-7046-84F4-2BC80FB219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C0AE77-5A43-9149-96E4-49CEC58BA7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6B2D29-6426-CE4C-B9CD-A8392B7F39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720593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E1188C4-62DA-C148-B0B4-D6C8FD1E33C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7AE464B-B858-4B46-9D4D-3DB5E832D0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CBEFA4-0761-5A4F-A965-956E9003A2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44BC6B6-9C02-5F4E-A5C5-E2F4C401CF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F965FD-9D6A-E04D-A0CC-7A63497736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2586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On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3B733F-036F-486F-8C1F-67849ABBFB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 dirty="0"/>
          </a:p>
        </p:txBody>
      </p:sp>
      <p:grpSp>
        <p:nvGrpSpPr>
          <p:cNvPr id="10" name="Guidance note">
            <a:extLst>
              <a:ext uri="{FF2B5EF4-FFF2-40B4-BE49-F238E27FC236}">
                <a16:creationId xmlns:a16="http://schemas.microsoft.com/office/drawing/2014/main" id="{632E5E5C-A081-4838-96EC-2018DFBEF9DF}"/>
              </a:ext>
            </a:extLst>
          </p:cNvPr>
          <p:cNvGrpSpPr/>
          <p:nvPr userDrawn="1"/>
        </p:nvGrpSpPr>
        <p:grpSpPr>
          <a:xfrm>
            <a:off x="12514259" y="-2970"/>
            <a:ext cx="2576459" cy="3511851"/>
            <a:chOff x="10925224" y="286"/>
            <a:chExt cx="2952328" cy="4024464"/>
          </a:xfrm>
        </p:grpSpPr>
        <p:sp>
          <p:nvSpPr>
            <p:cNvPr id="11" name="Guidance note">
              <a:extLst>
                <a:ext uri="{FF2B5EF4-FFF2-40B4-BE49-F238E27FC236}">
                  <a16:creationId xmlns:a16="http://schemas.microsoft.com/office/drawing/2014/main" id="{F2B4E9B4-10AE-4C7E-A99E-957BC1A5812F}"/>
                </a:ext>
              </a:extLst>
            </p:cNvPr>
            <p:cNvSpPr/>
            <p:nvPr/>
          </p:nvSpPr>
          <p:spPr>
            <a:xfrm>
              <a:off x="10925224" y="286"/>
              <a:ext cx="2952328" cy="402446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t" anchorCtr="0"/>
            <a:lstStyle/>
            <a:p>
              <a:pPr marL="963" lvl="2">
                <a:spcAft>
                  <a:spcPts val="181"/>
                </a:spcAft>
              </a:pPr>
              <a:r>
                <a:rPr lang="en-GB" sz="853" b="1" dirty="0">
                  <a:solidFill>
                    <a:schemeClr val="bg1">
                      <a:lumMod val="50000"/>
                    </a:schemeClr>
                  </a:solidFill>
                  <a:latin typeface="+mj-lt"/>
                </a:rPr>
                <a:t>Reapplying the Slide Layout</a:t>
              </a:r>
            </a:p>
            <a:p>
              <a:pPr marL="963" lvl="2">
                <a:spcAft>
                  <a:spcPts val="181"/>
                </a:spcAft>
              </a:pPr>
              <a: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  <a:t>Putting text into a placeholder not only ensures the text sits in the correct place and is formatted correctly, it also helps to update the page quickly and efficiently. </a:t>
              </a:r>
            </a:p>
            <a:p>
              <a:pPr marL="110704" lvl="3" indent="-110704">
                <a:spcAft>
                  <a:spcPts val="181"/>
                </a:spcAft>
                <a:buClr>
                  <a:schemeClr val="tx1"/>
                </a:buClr>
                <a:buFont typeface="Wingdings" panose="05000000000000000000" pitchFamily="2" charset="2"/>
                <a:buChar char="§"/>
              </a:pPr>
              <a: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  <a:t>Right click on any part of slide</a:t>
              </a:r>
            </a:p>
            <a:p>
              <a:pPr marL="110704" lvl="3" indent="-110704">
                <a:spcAft>
                  <a:spcPts val="181"/>
                </a:spcAft>
                <a:buClr>
                  <a:schemeClr val="tx1"/>
                </a:buClr>
                <a:buFont typeface="Wingdings" panose="05000000000000000000" pitchFamily="2" charset="2"/>
                <a:buChar char="§"/>
              </a:pPr>
              <a: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  <a:t>Click on ‘Layout’</a:t>
              </a:r>
            </a:p>
            <a:p>
              <a:pPr marL="110704" lvl="3" indent="-110704">
                <a:spcAft>
                  <a:spcPts val="181"/>
                </a:spcAft>
                <a:buClr>
                  <a:schemeClr val="tx1"/>
                </a:buClr>
                <a:buFont typeface="Wingdings" panose="05000000000000000000" pitchFamily="2" charset="2"/>
                <a:buChar char="§"/>
              </a:pPr>
              <a: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  <a:t>Select the layout you require</a:t>
              </a:r>
            </a:p>
            <a:p>
              <a:pPr marL="963" lvl="2">
                <a:spcAft>
                  <a:spcPts val="181"/>
                </a:spcAft>
              </a:pPr>
              <a:r>
                <a:rPr lang="en-GB" sz="853" b="1" dirty="0">
                  <a:solidFill>
                    <a:schemeClr val="bg1">
                      <a:lumMod val="50000"/>
                    </a:schemeClr>
                  </a:solidFill>
                  <a:latin typeface="+mj-lt"/>
                </a:rPr>
                <a:t>Text bullet formatting</a:t>
              </a:r>
            </a:p>
            <a:p>
              <a:pPr marL="963" lvl="2">
                <a:spcAft>
                  <a:spcPts val="181"/>
                </a:spcAft>
              </a:pPr>
              <a: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  <a:t>To use text/bullet formatting levels correctly, use the Increase List Level and Decrease List Level buttons from the Paragraph group on the Home tab.</a:t>
              </a:r>
            </a:p>
            <a:p>
              <a:pPr marL="963" lvl="2">
                <a:spcAft>
                  <a:spcPts val="181"/>
                </a:spcAft>
              </a:pPr>
              <a:endParaRPr lang="en-GB" sz="853" dirty="0">
                <a:solidFill>
                  <a:schemeClr val="bg1">
                    <a:lumMod val="50000"/>
                  </a:schemeClr>
                </a:solidFill>
              </a:endParaRPr>
            </a:p>
            <a:p>
              <a:pPr marL="963" lvl="2">
                <a:spcAft>
                  <a:spcPts val="181"/>
                </a:spcAft>
              </a:pPr>
              <a:endParaRPr lang="en-GB" sz="853" dirty="0">
                <a:solidFill>
                  <a:schemeClr val="bg1">
                    <a:lumMod val="50000"/>
                  </a:schemeClr>
                </a:solidFill>
              </a:endParaRPr>
            </a:p>
            <a:p>
              <a:pPr marL="963" lvl="2">
                <a:spcAft>
                  <a:spcPts val="181"/>
                </a:spcAft>
              </a:pPr>
              <a:endParaRPr lang="en-GB" sz="853" dirty="0">
                <a:solidFill>
                  <a:schemeClr val="bg1">
                    <a:lumMod val="50000"/>
                  </a:schemeClr>
                </a:solidFill>
              </a:endParaRPr>
            </a:p>
            <a:p>
              <a:pPr marL="963" lvl="2">
                <a:spcAft>
                  <a:spcPts val="181"/>
                </a:spcAft>
              </a:pPr>
              <a:endParaRPr lang="en-GB" sz="853" dirty="0">
                <a:solidFill>
                  <a:schemeClr val="bg1">
                    <a:lumMod val="50000"/>
                  </a:schemeClr>
                </a:solidFill>
              </a:endParaRPr>
            </a:p>
            <a:p>
              <a:pPr marL="963" lvl="2">
                <a:spcAft>
                  <a:spcPts val="181"/>
                </a:spcAft>
              </a:pPr>
              <a: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  <a:t>Alternatively you can use the keyboard shortcuts:</a:t>
              </a:r>
              <a:b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</a:br>
              <a:r>
                <a:rPr lang="en-GB" sz="853" dirty="0" err="1">
                  <a:solidFill>
                    <a:schemeClr val="bg1">
                      <a:lumMod val="50000"/>
                    </a:schemeClr>
                  </a:solidFill>
                </a:rPr>
                <a:t>Shift+Alt+Right</a:t>
              </a:r>
              <a: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  <a:t> arrow key = increase level</a:t>
              </a:r>
              <a:b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</a:br>
              <a:r>
                <a:rPr lang="en-GB" sz="853" dirty="0" err="1">
                  <a:solidFill>
                    <a:schemeClr val="bg1">
                      <a:lumMod val="50000"/>
                    </a:schemeClr>
                  </a:solidFill>
                </a:rPr>
                <a:t>Shift+Alt+Left</a:t>
              </a:r>
              <a: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  <a:t> arrow key = decrease level</a:t>
              </a:r>
            </a:p>
            <a:p>
              <a:pPr marL="963" lvl="2">
                <a:spcAft>
                  <a:spcPts val="181"/>
                </a:spcAft>
              </a:pPr>
              <a:r>
                <a:rPr lang="en-GB" sz="853" b="1" dirty="0">
                  <a:solidFill>
                    <a:schemeClr val="bg1">
                      <a:lumMod val="50000"/>
                    </a:schemeClr>
                  </a:solidFill>
                  <a:latin typeface="+mj-lt"/>
                </a:rPr>
                <a:t>Guides</a:t>
              </a:r>
            </a:p>
            <a:p>
              <a:pPr marL="963" lvl="2">
                <a:spcAft>
                  <a:spcPts val="181"/>
                </a:spcAft>
              </a:pPr>
              <a:r>
                <a:rPr lang="en-GB" sz="853" dirty="0">
                  <a:solidFill>
                    <a:schemeClr val="bg1">
                      <a:lumMod val="50000"/>
                    </a:schemeClr>
                  </a:solidFill>
                </a:rPr>
                <a:t>To ensure all other elements aside from placeholders are positioned correctly, switch your drawing guides on (Alt+F9), this will help align all information such as text boxes, charts etc. </a:t>
              </a:r>
            </a:p>
            <a:p>
              <a:pPr marL="110704" lvl="3" indent="-110704">
                <a:spcAft>
                  <a:spcPts val="181"/>
                </a:spcAft>
                <a:buClr>
                  <a:schemeClr val="tx1"/>
                </a:buClr>
                <a:buFont typeface="Wingdings" panose="05000000000000000000" pitchFamily="2" charset="2"/>
                <a:buChar char="§"/>
              </a:pPr>
              <a:endParaRPr lang="en-GB" sz="853" dirty="0">
                <a:solidFill>
                  <a:schemeClr val="bg1">
                    <a:lumMod val="50000"/>
                  </a:schemeClr>
                </a:solidFill>
              </a:endParaRP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35B4912A-59FA-4C90-8A6A-AA719C24026F}"/>
                </a:ext>
              </a:extLst>
            </p:cNvPr>
            <p:cNvGrpSpPr/>
            <p:nvPr/>
          </p:nvGrpSpPr>
          <p:grpSpPr bwMode="gray">
            <a:xfrm>
              <a:off x="10986272" y="2041451"/>
              <a:ext cx="1586725" cy="550496"/>
              <a:chOff x="4736026" y="-2879841"/>
              <a:chExt cx="1698109" cy="589139"/>
            </a:xfrm>
            <a:solidFill>
              <a:schemeClr val="accent3">
                <a:lumMod val="20000"/>
                <a:lumOff val="80000"/>
              </a:schemeClr>
            </a:solidFill>
          </p:grpSpPr>
          <p:pic>
            <p:nvPicPr>
              <p:cNvPr id="13" name="Picture 3">
                <a:extLst>
                  <a:ext uri="{FF2B5EF4-FFF2-40B4-BE49-F238E27FC236}">
                    <a16:creationId xmlns:a16="http://schemas.microsoft.com/office/drawing/2014/main" id="{647D2EDA-3121-42A7-B61A-59C5E65D0AB7}"/>
                  </a:ext>
                </a:extLst>
              </p:cNvPr>
              <p:cNvPicPr>
                <a:picLocks noChangeAspect="1" noChangeArrowheads="1"/>
              </p:cNvPicPr>
              <p:nvPr/>
            </p:nvPicPr>
            <p:blipFill>
              <a:blip r:embed="rId2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gray">
              <a:xfrm>
                <a:off x="4736026" y="-2879841"/>
                <a:ext cx="1698109" cy="58913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</a:extLst>
            </p:spPr>
          </p:pic>
          <p:sp>
            <p:nvSpPr>
              <p:cNvPr id="14" name="Rounded Rectangle 20">
                <a:extLst>
                  <a:ext uri="{FF2B5EF4-FFF2-40B4-BE49-F238E27FC236}">
                    <a16:creationId xmlns:a16="http://schemas.microsoft.com/office/drawing/2014/main" id="{3A65E115-1B05-4D6A-8D9B-23B56711CDAE}"/>
                  </a:ext>
                </a:extLst>
              </p:cNvPr>
              <p:cNvSpPr/>
              <p:nvPr/>
            </p:nvSpPr>
            <p:spPr bwMode="gray">
              <a:xfrm>
                <a:off x="5292025" y="-2820484"/>
                <a:ext cx="346227" cy="166715"/>
              </a:xfrm>
              <a:prstGeom prst="roundRect">
                <a:avLst>
                  <a:gd name="adj" fmla="val 20963"/>
                </a:avLst>
              </a:prstGeom>
              <a:noFill/>
              <a:ln w="1905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>
                  <a:spcAft>
                    <a:spcPts val="364"/>
                  </a:spcAft>
                </a:pPr>
                <a:endParaRPr lang="en-GB" sz="849" dirty="0"/>
              </a:p>
            </p:txBody>
          </p:sp>
        </p:grpSp>
      </p:grpSp>
      <p:sp>
        <p:nvSpPr>
          <p:cNvPr id="9" name="Text Placeholder 3">
            <a:extLst>
              <a:ext uri="{FF2B5EF4-FFF2-40B4-BE49-F238E27FC236}">
                <a16:creationId xmlns:a16="http://schemas.microsoft.com/office/drawing/2014/main" id="{1704110C-7FA9-42B8-8B3B-DA58E665BDCC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432001" y="1416667"/>
            <a:ext cx="11327399" cy="1844608"/>
          </a:xfrm>
        </p:spPr>
        <p:txBody>
          <a:bodyPr wrap="square">
            <a:sp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44672341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3A2FAA-499C-1941-99DC-1BA4A74163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A483EC2-E86A-1542-B472-EFD7148BF8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2FA377-8674-9044-8213-910EEAC49F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B51723-9B42-B648-9B87-00F358278A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1625C0-E7E7-8841-8B3B-0025AE0CA4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4006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AC288C-3739-A54D-82A4-C0D6263A26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0BA1114-E186-0047-BF2A-C5856B3097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F4333C-98CA-9C4F-A42C-01E8439F9D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43526D-A6C3-5846-BF0A-3E3733AEC8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7B0765-D3F9-984C-BA3B-3940C7B30D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628052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92E563-144C-8647-BBBE-69D8F95FFF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F99D5D-35B2-BE4F-A5AD-60CCB09FBA5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F711928-FB37-AC49-ACDE-DC38542CA52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DDB25A2-0628-3041-9B24-E9F9A72E9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DD6E38C-2F17-A448-A3FF-3C6DCC5EFB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542D2CC-491E-F846-B09C-38FC098238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67208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E627C8-6809-374C-BC48-1D02F47CC2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5665CAC-BB75-FD40-8CB5-4F3EC6F118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C416928-F3C0-584B-B863-773E06EFED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D27B324-B78F-6D40-A5D6-9D5A55416DE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DE74CE3-608A-B643-A655-B5C074383D8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735E1DB-C112-C649-8DED-DB54D84195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5DD90CB-84E7-E747-AC9C-6D93388A06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170D2C7-65C3-B146-B18A-41D49600A3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33349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B1AC75-DE81-4345-BD80-568AB08C28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DBECA32-265D-FA40-B106-762559E834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F8348A3-5C04-6D4A-845C-6E98706E11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1D157CA-30C4-7E45-B012-53C897911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143259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67260A5-C3EF-C645-B1E7-E23FBC0423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F784C66-9FAC-4048-89FF-14E692515F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F151A06-C032-E24E-82AB-DAFCD840A4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97108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30ABA3-559C-0549-B6F7-DFEF092F4B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678D9AC-A0A3-4046-B01B-C3C7D53CEB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56BB842-331F-DD45-A53B-23AD136A237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151EBB-5FE1-114B-8584-8EFDE76968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97E56C-8459-374D-B636-018C323CD2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01D1D49-CD80-5B49-A5FE-63943FC39A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2089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FB3783-C363-BE4C-826E-252EBE76C2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C533455-FE95-DC41-A22D-4D02F571E95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125237-BB29-5349-8DA1-9970A0805FA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998BE35-56E6-204C-A7A8-C25DAD2F85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0BB1881-B603-FB40-9251-7D9F3D1FA2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07193F-6E65-8148-B093-FAF367C5AD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974976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9FA477D-D4B8-8849-A71D-D06B2884D8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74C8224-3AD2-1F49-817E-BE22ECA090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045100-A852-7747-92B6-E05FD6AB8F0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C39AE9-82AA-8343-A4EF-85ABEB8C163D}" type="datetimeFigureOut">
              <a:rPr lang="en-GB" smtClean="0"/>
              <a:t>14/01/2021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3A0D97-5C19-304A-A013-9FFB1E59A75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899372-4B87-B74A-B48C-4ABD9001447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BA30F4-9FA8-BA43-8FA5-30EB7A224C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7360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7BE44EE5-25E9-49FA-BAC5-ED9CA495B1D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702890"/>
              </p:ext>
            </p:extLst>
          </p:nvPr>
        </p:nvGraphicFramePr>
        <p:xfrm>
          <a:off x="476656" y="445988"/>
          <a:ext cx="11238688" cy="574938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64213">
                  <a:extLst>
                    <a:ext uri="{9D8B030D-6E8A-4147-A177-3AD203B41FA5}">
                      <a16:colId xmlns:a16="http://schemas.microsoft.com/office/drawing/2014/main" val="2043401118"/>
                    </a:ext>
                  </a:extLst>
                </a:gridCol>
                <a:gridCol w="3647892">
                  <a:extLst>
                    <a:ext uri="{9D8B030D-6E8A-4147-A177-3AD203B41FA5}">
                      <a16:colId xmlns:a16="http://schemas.microsoft.com/office/drawing/2014/main" val="149780315"/>
                    </a:ext>
                  </a:extLst>
                </a:gridCol>
                <a:gridCol w="269240">
                  <a:extLst>
                    <a:ext uri="{9D8B030D-6E8A-4147-A177-3AD203B41FA5}">
                      <a16:colId xmlns:a16="http://schemas.microsoft.com/office/drawing/2014/main" val="1488217526"/>
                    </a:ext>
                  </a:extLst>
                </a:gridCol>
                <a:gridCol w="3147029">
                  <a:extLst>
                    <a:ext uri="{9D8B030D-6E8A-4147-A177-3AD203B41FA5}">
                      <a16:colId xmlns:a16="http://schemas.microsoft.com/office/drawing/2014/main" val="4112587689"/>
                    </a:ext>
                  </a:extLst>
                </a:gridCol>
                <a:gridCol w="1710314">
                  <a:extLst>
                    <a:ext uri="{9D8B030D-6E8A-4147-A177-3AD203B41FA5}">
                      <a16:colId xmlns:a16="http://schemas.microsoft.com/office/drawing/2014/main" val="722626711"/>
                    </a:ext>
                  </a:extLst>
                </a:gridCol>
              </a:tblGrid>
              <a:tr h="340878">
                <a:tc>
                  <a:txBody>
                    <a:bodyPr/>
                    <a:lstStyle/>
                    <a:p>
                      <a:r>
                        <a:rPr lang="en-GB" sz="1600" dirty="0"/>
                        <a:t>Milestone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Date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GB" sz="1600" dirty="0"/>
                    </a:p>
                  </a:txBody>
                  <a:tcPr marL="121920" marR="121920" marT="60960" marB="6096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Milestone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Date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83155423"/>
                  </a:ext>
                </a:extLst>
              </a:tr>
              <a:tr h="644901">
                <a:tc>
                  <a:txBody>
                    <a:bodyPr/>
                    <a:lstStyle/>
                    <a:p>
                      <a:r>
                        <a:rPr lang="en-GB" sz="1600" dirty="0"/>
                        <a:t>Workgroups 1, 2, 3, 4, 5, 6, 7 &amp; 8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05 May 20, 01 July 20, 13 August 20, 14 October 20, 17 November 20 &amp; 11 January 21</a:t>
                      </a:r>
                    </a:p>
                    <a:p>
                      <a:r>
                        <a:rPr lang="en-GB" sz="1600" dirty="0"/>
                        <a:t>Meeting 7 w/c 15 February 21 &amp; w/c 1 March 21 - TBC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GB" sz="1600" dirty="0"/>
                    </a:p>
                  </a:txBody>
                  <a:tcPr marL="121920" marR="121920" marT="60960" marB="6096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Code Administrator Consultation (1 Calendar Month (EGBL Requirement)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7 May 2021 to 7 June 2021</a:t>
                      </a:r>
                      <a:endParaRPr lang="en-GB" sz="1600" i="1" dirty="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083485395"/>
                  </a:ext>
                </a:extLst>
              </a:tr>
              <a:tr h="834500">
                <a:tc>
                  <a:txBody>
                    <a:bodyPr/>
                    <a:lstStyle/>
                    <a:p>
                      <a:r>
                        <a:rPr lang="en-GB" sz="1600" dirty="0"/>
                        <a:t>Workgroup Consultation (15 Working Days)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11 March 2021 - 31 March 2021</a:t>
                      </a:r>
                      <a:endParaRPr lang="en-GB" sz="1600" i="1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GB" sz="1600" dirty="0"/>
                    </a:p>
                  </a:txBody>
                  <a:tcPr marL="121920" marR="121920" marT="60960" marB="6096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Draft Final Modification Report (DFMR) issued to Panel (“Special Panel”)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16 June 2021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713368864"/>
                  </a:ext>
                </a:extLst>
              </a:tr>
              <a:tr h="651980">
                <a:tc>
                  <a:txBody>
                    <a:bodyPr/>
                    <a:lstStyle/>
                    <a:p>
                      <a:r>
                        <a:rPr lang="en-GB" sz="1600" dirty="0"/>
                        <a:t>Workgroup 9 - Assess Workgroup Consultation Responses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Thursday 15 April 2021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1920" marR="121920" marT="60960" marB="6096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Panel</a:t>
                      </a:r>
                      <a:r>
                        <a:rPr lang="en-GB" sz="1600" baseline="0" dirty="0"/>
                        <a:t> undertake DFMR recommendation vote</a:t>
                      </a:r>
                      <a:endParaRPr lang="en-US" sz="16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24 June 2021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726378177"/>
                  </a:ext>
                </a:extLst>
              </a:tr>
              <a:tr h="795381">
                <a:tc>
                  <a:txBody>
                    <a:bodyPr/>
                    <a:lstStyle/>
                    <a:p>
                      <a:r>
                        <a:rPr lang="en-GB" sz="1600" dirty="0"/>
                        <a:t>Workgroup 10 – Workgroup Vote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1 hour meeting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dirty="0"/>
                        <a:t>Friday 16 April 2021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GB" sz="1600" dirty="0"/>
                    </a:p>
                  </a:txBody>
                  <a:tcPr marL="121920" marR="121920" marT="60960" marB="6096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Final Modification Report issued to Panel to check votes recorded correctly (5 working days)</a:t>
                      </a:r>
                      <a:endParaRPr lang="en-GB" sz="16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dirty="0"/>
                        <a:t>1 July 2021</a:t>
                      </a:r>
                      <a:endParaRPr lang="en-US" sz="1600" dirty="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461474842"/>
                  </a:ext>
                </a:extLst>
              </a:tr>
              <a:tr h="628741">
                <a:tc>
                  <a:txBody>
                    <a:bodyPr/>
                    <a:lstStyle/>
                    <a:p>
                      <a:r>
                        <a:rPr lang="en-US" sz="1600" dirty="0"/>
                        <a:t>Workgroup report issued to Panel</a:t>
                      </a:r>
                      <a:endParaRPr lang="en-GB" sz="16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21 April 2021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GB" sz="1600" dirty="0"/>
                    </a:p>
                  </a:txBody>
                  <a:tcPr marL="121920" marR="121920" marT="60960" marB="6096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Final Modification Report issued to Ofgem</a:t>
                      </a:r>
                      <a:endParaRPr lang="en-GB" sz="16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8 July 2021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38958629"/>
                  </a:ext>
                </a:extLst>
              </a:tr>
              <a:tr h="795381"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dirty="0"/>
                        <a:t>Panel</a:t>
                      </a:r>
                      <a:r>
                        <a:rPr lang="en-GB" sz="1600" baseline="0" dirty="0"/>
                        <a:t> sign off that Workgroup Report has met its Terms of Reference </a:t>
                      </a:r>
                      <a:endParaRPr lang="en-GB" sz="16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29 April 2021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600" dirty="0"/>
                    </a:p>
                  </a:txBody>
                  <a:tcPr marL="121920" marR="121920" marT="60960" marB="60960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dirty="0"/>
                        <a:t>Ofgem decision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dirty="0"/>
                        <a:t>Implementation Date</a:t>
                      </a:r>
                    </a:p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6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GB" sz="1600" dirty="0"/>
                        <a:t>TBC</a:t>
                      </a:r>
                      <a:br>
                        <a:rPr lang="en-GB" sz="1600" dirty="0"/>
                      </a:br>
                      <a:r>
                        <a:rPr lang="en-GB" sz="1600" dirty="0"/>
                        <a:t>TBC 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79948114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2798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6D827E7FA3BF940826F8BFC00472608" ma:contentTypeVersion="12" ma:contentTypeDescription="Create a new document." ma:contentTypeScope="" ma:versionID="500c4111159a6cdb2c559c09252a5b4b">
  <xsd:schema xmlns:xsd="http://www.w3.org/2001/XMLSchema" xmlns:xs="http://www.w3.org/2001/XMLSchema" xmlns:p="http://schemas.microsoft.com/office/2006/metadata/properties" xmlns:ns2="dec74c4c-1639-4502-8f90-b4ce03410dfb" xmlns:ns3="97b6fe81-1556-4112-94ca-31043ca39b71" targetNamespace="http://schemas.microsoft.com/office/2006/metadata/properties" ma:root="true" ma:fieldsID="70b7d7a1b7933184738286741f0b6769" ns2:_="" ns3:_="">
    <xsd:import namespace="dec74c4c-1639-4502-8f90-b4ce03410dfb"/>
    <xsd:import namespace="97b6fe81-1556-4112-94ca-31043ca39b7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Location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ec74c4c-1639-4502-8f90-b4ce03410dfb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Location" ma:index="14" nillable="true" ma:displayName="Location" ma:internalName="MediaServiceLocation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b6fe81-1556-4112-94ca-31043ca39b71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20BB3D7F-2486-4807-96A8-91BAA03F8A9A}"/>
</file>

<file path=customXml/itemProps2.xml><?xml version="1.0" encoding="utf-8"?>
<ds:datastoreItem xmlns:ds="http://schemas.openxmlformats.org/officeDocument/2006/customXml" ds:itemID="{F08AB7A1-8602-4E07-956D-76EE4BAD53D1}">
  <ds:schemaRefs>
    <ds:schemaRef ds:uri="http://purl.org/dc/elements/1.1/"/>
    <ds:schemaRef ds:uri="http://schemas.microsoft.com/office/infopath/2007/PartnerControls"/>
    <ds:schemaRef ds:uri="97b6fe81-1556-4112-94ca-31043ca39b71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www.w3.org/XML/1998/namespace"/>
    <ds:schemaRef ds:uri="dec74c4c-1639-4502-8f90-b4ce03410dfb"/>
    <ds:schemaRef ds:uri="http://purl.org/dc/dcmitype/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0D26A5B6-7C3E-460D-8E7D-F1EBAC653068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195</Words>
  <Application>Microsoft Office PowerPoint</Application>
  <PresentationFormat>Widescreen</PresentationFormat>
  <Paragraphs>31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Timeline for GC0139 v1</dc:title>
  <dc:subject/>
  <dc:creator>Pears(ESO), Rob</dc:creator>
  <cp:keywords/>
  <dc:description/>
  <cp:lastModifiedBy>Pears(ESO), Rob</cp:lastModifiedBy>
  <cp:revision>10</cp:revision>
  <dcterms:created xsi:type="dcterms:W3CDTF">2020-12-31T11:25:55Z</dcterms:created>
  <dcterms:modified xsi:type="dcterms:W3CDTF">2021-01-14T15:51:27Z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0x010100D6D827E7FA3BF940826F8BFC00472608</vt:lpwstr>
  </property>
</Properties>
</file>

<file path=docProps/thumbnail.jpeg>
</file>